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71178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bfb871c17ce0c5282e6a38aa036054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91133"/>
          <a:ext cx="9144000" cy="6368058"/>
          <a:chOff x="0" y="491133"/>
          <a:chExt cx="9144000" cy="636805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1133"/>
            <a:ext cx="9144000" cy="58769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2019-09-10T07:46:35Z</dcterms:created>
  <dcterms:modified xsi:type="dcterms:W3CDTF">2019-09-10T07:46:35Z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