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7117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611bdbde90d9673eb505d4d352698f9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31304" y="0"/>
          <a:ext cx="8808554" cy="6858000"/>
          <a:chOff x="331304" y="0"/>
          <a:chExt cx="880855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04" y="0"/>
            <a:ext cx="84772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2019-09-10T07:46:35Z</dcterms:created>
  <dcterms:modified xsi:type="dcterms:W3CDTF">2019-09-10T07:46:35Z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