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260083579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68583343a7d89108e883944105d528e1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397577"/>
          <a:ext cx="9144000" cy="4464502"/>
          <a:chOff x="0" y="2397577"/>
          <a:chExt cx="9144000" cy="4464502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97577"/>
            <a:ext cx="9144000" cy="20669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73">
  <a:themeElements>
    <a:clrScheme name="Theme7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73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73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2019-10-14T15:35:06Z</dcterms:created>
  <dcterms:modified xsi:type="dcterms:W3CDTF">2019-10-14T15:35:06Z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