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260083593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698b93b77f46a53384f0e6b390175981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506605"/>
          <a:ext cx="9144000" cy="4354455"/>
          <a:chOff x="0" y="2506605"/>
          <a:chExt cx="9144000" cy="435445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06605"/>
            <a:ext cx="9144000" cy="18478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83">
  <a:themeElements>
    <a:clrScheme name="Theme8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8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3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2019-10-14T15:35:20Z</dcterms:created>
  <dcterms:modified xsi:type="dcterms:W3CDTF">2019-10-14T15:35:20Z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