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008360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aea6b9489f983ac8e759e841597b56f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336840"/>
          <a:ext cx="9144000" cy="4518065"/>
          <a:chOff x="0" y="2336840"/>
          <a:chExt cx="9144000" cy="451806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6840"/>
            <a:ext cx="9144000" cy="21812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2">
  <a:themeElements>
    <a:clrScheme name="Theme9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2019-10-14T15:35:34Z</dcterms:created>
  <dcterms:modified xsi:type="dcterms:W3CDTF">2019-10-14T15:35:34Z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