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00836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3ecd79d3edc4fb64cd692d65429ee03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451919"/>
          <a:ext cx="9144000" cy="4404544"/>
          <a:chOff x="0" y="2451919"/>
          <a:chExt cx="9144000" cy="4404544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1919"/>
            <a:ext cx="9144000" cy="1952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2019-10-14T15:35:48Z</dcterms:created>
  <dcterms:modified xsi:type="dcterms:W3CDTF">2019-10-14T15:35:48Z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