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7117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ed5194f2541649785ac9f533f9651d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89286" y="0"/>
          <a:ext cx="7351886" cy="6858000"/>
          <a:chOff x="1789286" y="0"/>
          <a:chExt cx="735188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286" y="0"/>
            <a:ext cx="55626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2019-09-10T07:46:35Z</dcterms:created>
  <dcterms:modified xsi:type="dcterms:W3CDTF">2019-09-10T07:46:35Z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