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7117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c7f9614397735f7d237186336810f28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266986" y="0"/>
          <a:ext cx="7877336" cy="6858000"/>
          <a:chOff x="1266986" y="0"/>
          <a:chExt cx="787733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986" y="0"/>
            <a:ext cx="66103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2019-09-10T07:46:35Z</dcterms:created>
  <dcterms:modified xsi:type="dcterms:W3CDTF">2019-09-10T07:46:35Z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