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00766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2ce7966cf31ad3416689a7f09ea097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856880"/>
          <a:ext cx="9144000" cy="5000130"/>
          <a:chOff x="0" y="1856880"/>
          <a:chExt cx="9144000" cy="500013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6880"/>
            <a:ext cx="9144000" cy="3143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2019-10-14T13:40:06Z</dcterms:created>
  <dcterms:modified xsi:type="dcterms:W3CDTF">2019-10-14T13:40:06Z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