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571178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ed7781bef459de3b85e402c2b04b4cc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308199"/>
          <a:ext cx="9144000" cy="5546824"/>
          <a:chOff x="0" y="1308199"/>
          <a:chExt cx="9144000" cy="5546824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8199"/>
            <a:ext cx="9144000" cy="42386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2019-09-10T07:46:35Z</dcterms:created>
  <dcterms:modified xsi:type="dcterms:W3CDTF">2019-09-10T07:46:35Z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