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571178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8a8fd9cf26b78d7bf7dd2c9bb02747f5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644376" y="0"/>
          <a:ext cx="8502501" cy="6858000"/>
          <a:chOff x="644376" y="0"/>
          <a:chExt cx="8502501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376" y="0"/>
            <a:ext cx="78581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2019-09-10T07:46:35Z</dcterms:created>
  <dcterms:modified xsi:type="dcterms:W3CDTF">2019-09-10T07:46:35Z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