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a2e6d0bd432149172ba555a3b8b6c25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91133"/>
          <a:ext cx="9144000" cy="6368058"/>
          <a:chOff x="0" y="491133"/>
          <a:chExt cx="9144000" cy="636805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1133"/>
            <a:ext cx="9144000" cy="5876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