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7117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5f65c10ac10a28fa527a81dadd2d258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689" y="0"/>
          <a:ext cx="9120064" cy="6858000"/>
          <a:chOff x="23689" y="0"/>
          <a:chExt cx="912006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9" y="0"/>
            <a:ext cx="90963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2019-09-10T07:46:35Z</dcterms:created>
  <dcterms:modified xsi:type="dcterms:W3CDTF">2019-09-10T07:46:35Z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