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e9e4b5d1db38290b17f2cbdb277c42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933833" y="0"/>
          <a:ext cx="6210433" cy="6858000"/>
          <a:chOff x="2933833" y="0"/>
          <a:chExt cx="621043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833" y="0"/>
            <a:ext cx="32766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