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58ce691fd561e2072714515924d706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329657" y="0"/>
          <a:ext cx="5815682" cy="6858000"/>
          <a:chOff x="3329657" y="0"/>
          <a:chExt cx="581568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657" y="0"/>
            <a:ext cx="2486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