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87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076e58cb2f8a8f8272e2daf5dacfa53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5553" y="0"/>
          <a:ext cx="8930928" cy="6858000"/>
          <a:chOff x="215553" y="0"/>
          <a:chExt cx="893092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553" y="0"/>
            <a:ext cx="87153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2019-11-04T15:48:41Z</dcterms:created>
  <dcterms:modified xsi:type="dcterms:W3CDTF">2019-11-04T15:48:41Z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