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916da4a6e42051b6e38bbdc13896142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12602"/>
          <a:ext cx="9144000" cy="6041827"/>
          <a:chOff x="0" y="812602"/>
          <a:chExt cx="9144000" cy="604182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2602"/>
            <a:ext cx="9144000" cy="5229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2019-11-04T15:48:41Z</dcterms:created>
  <dcterms:modified xsi:type="dcterms:W3CDTF">2019-11-04T15:48:41Z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