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bc366d0d165607e0de43959723baa55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513582"/>
          <a:ext cx="9144000" cy="5342632"/>
          <a:chOff x="0" y="1513582"/>
          <a:chExt cx="9144000" cy="534263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3582"/>
            <a:ext cx="9144000" cy="3829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2019-11-04T15:48:41Z</dcterms:created>
  <dcterms:modified xsi:type="dcterms:W3CDTF">2019-11-04T15:48:41Z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