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5e11a9a234ea2459c33cf9a95de502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74208" y="0"/>
          <a:ext cx="8865758" cy="6858000"/>
          <a:chOff x="274208" y="0"/>
          <a:chExt cx="886575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08" y="0"/>
            <a:ext cx="85915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2019-11-04T15:48:41Z</dcterms:created>
  <dcterms:modified xsi:type="dcterms:W3CDTF">2019-11-04T15:48:41Z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