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44c80abc783b24336cae43f246e4dde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910953"/>
          <a:ext cx="9144000" cy="4949428"/>
          <a:chOff x="0" y="1910953"/>
          <a:chExt cx="9144000" cy="494942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0953"/>
            <a:ext cx="9144000" cy="3038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2019-11-04T15:48:41Z</dcterms:created>
  <dcterms:modified xsi:type="dcterms:W3CDTF">2019-11-04T15:48:41Z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