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8bf1ff4ca0ab57c37aac01f771ed8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71625"/>
          <a:ext cx="9144000" cy="5286375"/>
          <a:chOff x="0" y="1571625"/>
          <a:chExt cx="9144000" cy="5286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25"/>
            <a:ext cx="9144000" cy="3714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