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4e31152d9f3353b5d91c67e40657d2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67682" y="0"/>
          <a:ext cx="6977807" cy="6858000"/>
          <a:chOff x="2167682" y="0"/>
          <a:chExt cx="697780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682" y="0"/>
            <a:ext cx="48101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2019-11-04T15:48:41Z</dcterms:created>
  <dcterms:modified xsi:type="dcterms:W3CDTF">2019-11-04T15:48:41Z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