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21d87e1710e01d68880a85e95948561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6534" y="0"/>
          <a:ext cx="7231484" cy="6858000"/>
          <a:chOff x="1916534" y="0"/>
          <a:chExt cx="723148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534" y="0"/>
            <a:ext cx="5314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2019-11-04T15:48:41Z</dcterms:created>
  <dcterms:modified xsi:type="dcterms:W3CDTF">2019-11-04T15:48:41Z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