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61892b3b9a0b61c9220f8a303c9b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50219"/>
          <a:ext cx="9144000" cy="5112544"/>
          <a:chOff x="0" y="1750219"/>
          <a:chExt cx="9144000" cy="511254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0219"/>
            <a:ext cx="9144000" cy="3362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