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bbb1e54767a5ae425fb1e72c012499a2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06004" y="0"/>
          <a:ext cx="9040454" cy="6858000"/>
          <a:chOff x="106004" y="0"/>
          <a:chExt cx="904045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04" y="0"/>
            <a:ext cx="89344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2019-11-04T15:48:41Z</dcterms:created>
  <dcterms:modified xsi:type="dcterms:W3CDTF">2019-11-04T15:48:41Z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