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b2c1b3c68fb88384df592003286e49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45284" y="0"/>
          <a:ext cx="8603434" cy="6858000"/>
          <a:chOff x="545284" y="0"/>
          <a:chExt cx="860343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84" y="0"/>
            <a:ext cx="8058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