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756341518d9b2a74e0451de03fc9e12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49103" y="0"/>
          <a:ext cx="7397428" cy="6858000"/>
          <a:chOff x="1749103" y="0"/>
          <a:chExt cx="739742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103" y="0"/>
            <a:ext cx="56483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2019-11-04T15:52:38Z</dcterms:created>
  <dcterms:modified xsi:type="dcterms:W3CDTF">2019-11-04T15:52:38Z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