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7607aeaf79e7517c288626db0a56095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9529" y="0"/>
          <a:ext cx="9025404" cy="6858000"/>
          <a:chOff x="119529" y="0"/>
          <a:chExt cx="902540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29" y="0"/>
            <a:ext cx="89058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