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4724a58fad0b9b45b9f0f41165e4c5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22062" y="0"/>
          <a:ext cx="8618312" cy="6858000"/>
          <a:chOff x="522062" y="0"/>
          <a:chExt cx="861831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62" y="0"/>
            <a:ext cx="80962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