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419620eed830b3a43f3d2b93ec65f3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95598"/>
          <a:ext cx="9144000" cy="6362998"/>
          <a:chOff x="0" y="495598"/>
          <a:chExt cx="9144000" cy="636299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5598"/>
            <a:ext cx="9144000" cy="586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