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f08beddf1a91537195a08cf9a866cf3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37617"/>
          <a:ext cx="9144000" cy="5919192"/>
          <a:chOff x="0" y="937617"/>
          <a:chExt cx="9144000" cy="591919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7617"/>
            <a:ext cx="9144000" cy="4981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2019-11-04T15:52:38Z</dcterms:created>
  <dcterms:modified xsi:type="dcterms:W3CDTF">2019-11-04T15:52:38Z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