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7eac63296d033765b895a20aeb8268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73336"/>
          <a:ext cx="9144000" cy="5888236"/>
          <a:chOff x="0" y="973336"/>
          <a:chExt cx="9144000" cy="588823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3336"/>
            <a:ext cx="9144000" cy="4914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2019-11-04T15:52:38Z</dcterms:created>
  <dcterms:modified xsi:type="dcterms:W3CDTF">2019-11-04T15:52:38Z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