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2235dfd578d4a173e9975ed3efbd3df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78187" y="0"/>
          <a:ext cx="6869237" cy="6858000"/>
          <a:chOff x="2278187" y="0"/>
          <a:chExt cx="6869237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187" y="0"/>
            <a:ext cx="45910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2019-11-04T15:52:38Z</dcterms:created>
  <dcterms:modified xsi:type="dcterms:W3CDTF">2019-11-04T15:52:38Z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