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e9054d61e9c1473328de9d3a27dab2e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23690" y="0"/>
          <a:ext cx="7119565" cy="6858000"/>
          <a:chOff x="2023690" y="0"/>
          <a:chExt cx="711956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90" y="0"/>
            <a:ext cx="50958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