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f90a026b5547714d7e16ebc34c1c12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33872" y="0"/>
          <a:ext cx="7810872" cy="6858000"/>
          <a:chOff x="1333872" y="0"/>
          <a:chExt cx="781087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872" y="0"/>
            <a:ext cx="6477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