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d9632d62089b64ae83ff63acd73609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538139" y="0"/>
          <a:ext cx="7605564" cy="6858000"/>
          <a:chOff x="1538139" y="0"/>
          <a:chExt cx="760556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139" y="0"/>
            <a:ext cx="60674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