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afde24fd727dda4fa5411a5c9f40a91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310432" y="0"/>
          <a:ext cx="7835057" cy="6858000"/>
          <a:chOff x="1310432" y="0"/>
          <a:chExt cx="783505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432" y="0"/>
            <a:ext cx="65246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