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ec75996c3121b93d7f747327e6dc98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66180"/>
          <a:ext cx="9144000" cy="5990630"/>
          <a:chOff x="0" y="866180"/>
          <a:chExt cx="9144000" cy="599063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6180"/>
            <a:ext cx="9144000" cy="51244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2019-11-04T15:52:39Z</dcterms:created>
  <dcterms:modified xsi:type="dcterms:W3CDTF">2019-11-04T15:52:39Z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