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3c3f648fede45cc84c869e96a40b0a7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