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bbe25eeb6c898651382f144ad084cbb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32172"/>
          <a:ext cx="9144000" cy="6623447"/>
          <a:chOff x="0" y="232172"/>
          <a:chExt cx="9144000" cy="6623447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172"/>
            <a:ext cx="9144000" cy="6391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2019-11-04T15:52:39Z</dcterms:created>
  <dcterms:modified xsi:type="dcterms:W3CDTF">2019-11-04T15:52:39Z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