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30efcd62c3b691550d77da52ddba90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70582"/>
          <a:ext cx="9144000" cy="6485632"/>
          <a:chOff x="0" y="370582"/>
          <a:chExt cx="9144000" cy="648563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582"/>
            <a:ext cx="9144000" cy="6115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2019-11-04T15:52:39Z</dcterms:created>
  <dcterms:modified xsi:type="dcterms:W3CDTF">2019-11-04T15:52:39Z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