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f3867f4abeee96a91fd996bdd12e525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