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0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863ccf7b31d35a97dbc2561cb86b3621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96453"/>
          <a:ext cx="9144000" cy="6663928"/>
          <a:chOff x="0" y="196453"/>
          <a:chExt cx="9144000" cy="666392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453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2019-11-04T15:52:39Z</dcterms:created>
  <dcterms:modified xsi:type="dcterms:W3CDTF">2019-11-04T15:52:39Z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