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c09f866c3c18ff5530e133245bca70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25078"/>
          <a:ext cx="9144000" cy="6235303"/>
          <a:chOff x="0" y="625078"/>
          <a:chExt cx="9144000" cy="623530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5078"/>
            <a:ext cx="9144000" cy="5610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2019-11-04T15:52:39Z</dcterms:created>
  <dcterms:modified xsi:type="dcterms:W3CDTF">2019-11-04T15:52:39Z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