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44a5f7cfcc897082fc723966f7f4953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48764" y="0"/>
          <a:ext cx="8497364" cy="6858000"/>
          <a:chOff x="648764" y="0"/>
          <a:chExt cx="849736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64" y="0"/>
            <a:ext cx="78486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