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a0b2f9ad0c677578b45fff532ce1da7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51344"/>
          <a:ext cx="9144000" cy="6204419"/>
          <a:chOff x="0" y="651344"/>
          <a:chExt cx="9144000" cy="620441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344"/>
            <a:ext cx="9144000" cy="555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