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8993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24e14264f5e817f0f9f2decd9b15dc9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514056"/>
          <a:ext cx="9144000" cy="6343356"/>
          <a:chOff x="0" y="514056"/>
          <a:chExt cx="9144000" cy="6343356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4056"/>
            <a:ext cx="9144000" cy="58293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2019-11-04T15:57:28Z</dcterms:created>
  <dcterms:modified xsi:type="dcterms:W3CDTF">2019-11-04T15:57:28Z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