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5bd820bf64f4a3528c1a22374eca20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410195" y="0"/>
          <a:ext cx="7734795" cy="6858000"/>
          <a:chOff x="1410195" y="0"/>
          <a:chExt cx="773479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195" y="0"/>
            <a:ext cx="63246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2019-11-04T15:48:40Z</dcterms:created>
  <dcterms:modified xsi:type="dcterms:W3CDTF">2019-11-04T15:48:40Z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