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87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701005bfd46a4ea0d4268561451564d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26177" y="0"/>
          <a:ext cx="8822477" cy="6858000"/>
          <a:chOff x="326177" y="0"/>
          <a:chExt cx="8822477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77" y="0"/>
            <a:ext cx="84963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2019-11-04T15:48:40Z</dcterms:created>
  <dcterms:modified xsi:type="dcterms:W3CDTF">2019-11-04T15:48:40Z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