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879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00a5f98376f4688a9e852318445b13e87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2368600" y="0"/>
          <a:ext cx="6778675" cy="6858000"/>
          <a:chOff x="2368600" y="0"/>
          <a:chExt cx="677867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600" y="0"/>
            <a:ext cx="441007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2019-11-04T15:48:40Z</dcterms:created>
  <dcterms:modified xsi:type="dcterms:W3CDTF">2019-11-04T15:48:40Z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